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18/5/2019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3" y="1913438"/>
            <a:ext cx="6516625" cy="35241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448" y="1548384"/>
            <a:ext cx="5126392" cy="516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</a:t>
            </a:r>
            <a:r>
              <a:rPr lang="en-GB"/>
              <a:t>v2 outputs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4E74D2E-DD49-4D16-9718-BAA027089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6" y="9581"/>
            <a:ext cx="11539728" cy="68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 </a:t>
            </a:r>
            <a:r>
              <a:rPr lang="en-GB" dirty="0"/>
              <a:t>–</a:t>
            </a:r>
            <a:r>
              <a:rPr lang="en-GB" altLang="en-US" dirty="0"/>
              <a:t>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9F7981-361E-4496-A12D-6ADAF681D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32" y="-42672"/>
            <a:ext cx="11634216" cy="682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0550150"/>
              </p:ext>
            </p:extLst>
          </p:nvPr>
        </p:nvGraphicFramePr>
        <p:xfrm>
          <a:off x="374469" y="1219480"/>
          <a:ext cx="10982380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76537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4773530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1354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349605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2,951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4,902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1,064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2400" b="1" u="none" strike="noStrike" dirty="0">
                          <a:effectLst/>
                        </a:rPr>
                        <a:t>15,335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3290992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</a:t>
            </a:r>
            <a:r>
              <a:rPr lang="en-GB"/>
              <a:t>with TRACKPOSITIONS</a:t>
            </a:r>
            <a:r>
              <a:rPr lang="en-GB" dirty="0"/>
              <a:t>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1,703 autosomal regions have flanking distances (No of regions) correspondence such that are 250kb (36), 500kb (300) and 10mb (1,701).</a:t>
            </a:r>
          </a:p>
          <a:p>
            <a:r>
              <a:rPr lang="en-GB" dirty="0"/>
              <a:t>Exclude regions in high LD including HLA, giving 1,672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1598</TotalTime>
  <Words>2001</Words>
  <Application>Microsoft Office PowerPoint</Application>
  <PresentationFormat>Widescreen</PresentationFormat>
  <Paragraphs>228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PowerPoint Presentation</vt:lpstr>
      <vt:lpstr>PowerPoint Presentation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912</cp:revision>
  <dcterms:created xsi:type="dcterms:W3CDTF">2018-11-11T14:47:16Z</dcterms:created>
  <dcterms:modified xsi:type="dcterms:W3CDTF">2019-05-18T22:57:43Z</dcterms:modified>
</cp:coreProperties>
</file>